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62"/>
    <p:restoredTop sz="96405"/>
  </p:normalViewPr>
  <p:slideViewPr>
    <p:cSldViewPr snapToGrid="0" snapToObjects="1">
      <p:cViewPr varScale="1">
        <p:scale>
          <a:sx n="162" d="100"/>
          <a:sy n="162" d="100"/>
        </p:scale>
        <p:origin x="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18662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05614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54901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76676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18208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53746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13961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07753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37563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6542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44753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45407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E602066F-6490-201F-ABF9-7DC0DC5E1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7"/>
            <a:ext cx="12192000" cy="685676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6A8734B-76CB-9639-E6AB-086E333EB11E}"/>
              </a:ext>
            </a:extLst>
          </p:cNvPr>
          <p:cNvSpPr/>
          <p:nvPr/>
        </p:nvSpPr>
        <p:spPr>
          <a:xfrm>
            <a:off x="165538" y="0"/>
            <a:ext cx="7102367" cy="6858000"/>
          </a:xfrm>
          <a:prstGeom prst="rect">
            <a:avLst/>
          </a:prstGeom>
          <a:gradFill flip="none" rotWithShape="1">
            <a:gsLst>
              <a:gs pos="60000">
                <a:srgbClr val="FFFFFF">
                  <a:alpha val="40000"/>
                </a:srgbClr>
              </a:gs>
              <a:gs pos="0">
                <a:srgbClr val="FFFFFF">
                  <a:alpha val="7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722E1C5-8F70-6110-A789-9853F39A654D}"/>
              </a:ext>
            </a:extLst>
          </p:cNvPr>
          <p:cNvSpPr txBox="1"/>
          <p:nvPr/>
        </p:nvSpPr>
        <p:spPr>
          <a:xfrm>
            <a:off x="5242034" y="6457272"/>
            <a:ext cx="4719029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TW" sz="2000" dirty="0">
                <a:solidFill>
                  <a:schemeClr val="bg1"/>
                </a:solidFill>
                <a:latin typeface="STHupo" panose="02010800040101010101" pitchFamily="2" charset="-122"/>
                <a:ea typeface="STHupo" panose="02010800040101010101" pitchFamily="2" charset="-122"/>
                <a:cs typeface="Calibri" panose="020F0502020204030204" pitchFamily="34" charset="0"/>
              </a:rPr>
              <a:t>Queenstown,</a:t>
            </a:r>
            <a:r>
              <a:rPr kumimoji="1" lang="zh-TW" altLang="en-US" sz="2000" dirty="0">
                <a:solidFill>
                  <a:schemeClr val="bg1"/>
                </a:solidFill>
                <a:latin typeface="STHupo" panose="02010800040101010101" pitchFamily="2" charset="-122"/>
                <a:ea typeface="STHupo" panose="0201080004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TW" sz="2000" dirty="0">
                <a:solidFill>
                  <a:schemeClr val="bg1"/>
                </a:solidFill>
                <a:latin typeface="STHupo" panose="02010800040101010101" pitchFamily="2" charset="-122"/>
                <a:ea typeface="STHupo" panose="02010800040101010101" pitchFamily="2" charset="-122"/>
                <a:cs typeface="Calibri" panose="020F0502020204030204" pitchFamily="34" charset="0"/>
              </a:rPr>
              <a:t>New Zealand</a:t>
            </a:r>
            <a:endParaRPr kumimoji="1" lang="zh-TW" altLang="en-US" sz="2000" dirty="0">
              <a:solidFill>
                <a:schemeClr val="bg1"/>
              </a:solidFill>
              <a:latin typeface="STHupo" panose="02010800040101010101" pitchFamily="2" charset="-122"/>
              <a:ea typeface="STHupo" panose="02010800040101010101" pitchFamily="2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062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</TotalTime>
  <Words>4</Words>
  <Application>Microsoft Macintosh PowerPoint</Application>
  <PresentationFormat>寬螢幕</PresentationFormat>
  <Paragraphs>1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STHupo</vt:lpstr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吳俊峰</dc:creator>
  <cp:lastModifiedBy>吳俊峰</cp:lastModifiedBy>
  <cp:revision>9</cp:revision>
  <dcterms:created xsi:type="dcterms:W3CDTF">2022-06-06T02:31:29Z</dcterms:created>
  <dcterms:modified xsi:type="dcterms:W3CDTF">2022-06-07T02:23:54Z</dcterms:modified>
</cp:coreProperties>
</file>

<file path=docProps/thumbnail.jpeg>
</file>